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Africe 2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07.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VY_32_INOVACE_ZE.22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Africe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Afriky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Po spuštění je třeba „povolit aktivní obsah = povolit makra v souboru (zobrazí se po spuštění v horní části pod kartami)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24751" y="0"/>
            <a:ext cx="5402401" cy="587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3923928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83214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74035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707904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707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Obrázek 12" descr="afrika_stat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0"/>
            <a:ext cx="5436096" cy="5870983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308304" y="3068960"/>
            <a:ext cx="865589" cy="2044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ovéPole 15"/>
          <p:cNvSpPr txBox="1"/>
          <p:nvPr/>
        </p:nvSpPr>
        <p:spPr>
          <a:xfrm>
            <a:off x="0" y="0"/>
            <a:ext cx="3707904" cy="32624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Republika Malawi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[3]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118 480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16 780 000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Lilongwe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angličtina</a:t>
            </a:r>
          </a:p>
          <a:p>
            <a:r>
              <a:rPr lang="cs-CZ" b="1" dirty="0" smtClean="0"/>
              <a:t>Náboženství: </a:t>
            </a:r>
            <a:r>
              <a:rPr lang="cs-CZ" dirty="0" smtClean="0"/>
              <a:t>křesťané (83 %)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prezidentská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900 $ </a:t>
            </a:r>
          </a:p>
          <a:p>
            <a:endParaRPr lang="cs-CZ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2339752" y="2708920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Afrika</a:t>
            </a:r>
            <a:r>
              <a:rPr lang="it-IT" sz="2000" dirty="0" smtClean="0"/>
              <a:t> [online]. [cit. 2013-04-06]. Dostupné z: http</a:t>
            </a:r>
            <a:r>
              <a:rPr lang="it-IT" sz="2000" dirty="0" smtClean="0"/>
              <a:t>://d-maps.com/carte.php?lib=africa_map&amp;num_car=736&amp;lang=en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smtClean="0"/>
              <a:t>Afrika - státy</a:t>
            </a:r>
            <a:r>
              <a:rPr lang="cs-CZ" sz="2000" dirty="0" smtClean="0"/>
              <a:t> [online]. [cit. 2013-04-07].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?lib=</a:t>
            </a:r>
            <a:r>
              <a:rPr lang="cs-CZ" sz="2000" dirty="0" err="1" smtClean="0"/>
              <a:t>africa</a:t>
            </a:r>
            <a:r>
              <a:rPr lang="cs-CZ" sz="2000" dirty="0" smtClean="0"/>
              <a:t>_map&amp;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_car=25459&amp;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it-IT" sz="2000" i="1" dirty="0" smtClean="0"/>
              <a:t>Slepá mapa - Malawi</a:t>
            </a:r>
            <a:r>
              <a:rPr lang="it-IT" sz="2000" dirty="0" smtClean="0"/>
              <a:t> [online]. [cit. 2013-04-07]. Dostupné z: http://d-maps.com/carte.php?lib=malawi_map&amp;num_car=4774&amp;lang=en 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Malawi </a:t>
            </a:r>
            <a:r>
              <a:rPr lang="it-IT" sz="2000" dirty="0" smtClean="0"/>
              <a:t>- </a:t>
            </a:r>
            <a:r>
              <a:rPr lang="it-IT" sz="2000" dirty="0" smtClean="0"/>
              <a:t>statistika. [online]. [cit. 2013-04-07]. Dostupné z: https://</a:t>
            </a:r>
            <a:r>
              <a:rPr lang="it-IT" sz="2000" dirty="0" smtClean="0"/>
              <a:t>www.cia.gov/library/publications/the-world-factbook/geos/</a:t>
            </a:r>
            <a:r>
              <a:rPr lang="cs-CZ" sz="2000" dirty="0" smtClean="0"/>
              <a:t>mi</a:t>
            </a:r>
            <a:r>
              <a:rPr lang="it-IT" sz="2000" dirty="0" smtClean="0"/>
              <a:t>.html </a:t>
            </a:r>
            <a:endParaRPr lang="it-IT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255</Words>
  <Application>Microsoft Office PowerPoint</Application>
  <PresentationFormat>Předvádění na obrazovce (4:3)</PresentationFormat>
  <Paragraphs>53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</cp:revision>
  <dcterms:created xsi:type="dcterms:W3CDTF">2013-04-06T11:19:09Z</dcterms:created>
  <dcterms:modified xsi:type="dcterms:W3CDTF">2013-04-07T17:14:34Z</dcterms:modified>
</cp:coreProperties>
</file>